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223"/>
    <a:srgbClr val="C91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3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30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bita's Stor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27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27789" y="965979"/>
            <a:ext cx="3576986" cy="4794115"/>
          </a:xfrm>
        </p:spPr>
        <p:txBody>
          <a:bodyPr lIns="0" tIns="0" rIns="0" bIns="0" numCol="1" spcCol="360000">
            <a:noAutofit/>
          </a:bodyPr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5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8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64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5021" y="578740"/>
            <a:ext cx="7744339" cy="1192222"/>
          </a:xfrm>
        </p:spPr>
        <p:txBody>
          <a:bodyPr lIns="0" tIns="0" rIns="0" bIns="0">
            <a:noAutofit/>
          </a:bodyPr>
          <a:lstStyle>
            <a:lvl1pPr algn="l">
              <a:lnSpc>
                <a:spcPts val="4000"/>
              </a:lnSpc>
              <a:defRPr>
                <a:solidFill>
                  <a:srgbClr val="D0222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44527" y="1959285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 marL="252000"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27789" y="1959285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7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5022" y="965978"/>
            <a:ext cx="3451276" cy="4794115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600"/>
              </a:lnSpc>
              <a:defRPr sz="3800">
                <a:solidFill>
                  <a:srgbClr val="D0222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27789" y="965979"/>
            <a:ext cx="3576986" cy="4794115"/>
          </a:xfrm>
        </p:spPr>
        <p:txBody>
          <a:bodyPr lIns="0" tIns="0" rIns="0" bIns="0" numCol="1" spcCol="360000">
            <a:noAutofit/>
          </a:bodyPr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2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5021" y="578740"/>
            <a:ext cx="7744339" cy="1192222"/>
          </a:xfrm>
        </p:spPr>
        <p:txBody>
          <a:bodyPr lIns="0" tIns="0" rIns="0" bIns="0">
            <a:noAutofit/>
          </a:bodyPr>
          <a:lstStyle>
            <a:lvl1pPr algn="l">
              <a:lnSpc>
                <a:spcPts val="4000"/>
              </a:lnSpc>
              <a:defRPr>
                <a:solidFill>
                  <a:srgbClr val="D02223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44526" y="1959285"/>
            <a:ext cx="7163481" cy="4221187"/>
          </a:xfrm>
        </p:spPr>
        <p:txBody>
          <a:bodyPr lIns="0" tIns="0" rIns="0" bIns="0" numCol="1" spcCol="360000">
            <a:noAutofit/>
          </a:bodyPr>
          <a:lstStyle>
            <a:lvl1pPr marL="252000"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2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5021" y="578740"/>
            <a:ext cx="7744339" cy="1192222"/>
          </a:xfrm>
        </p:spPr>
        <p:txBody>
          <a:bodyPr lIns="0" tIns="0" rIns="0" bIns="0">
            <a:noAutofit/>
          </a:bodyPr>
          <a:lstStyle>
            <a:lvl1pPr algn="l">
              <a:lnSpc>
                <a:spcPts val="4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44527" y="1959285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 marL="252000">
              <a:spcBef>
                <a:spcPts val="3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defRPr sz="16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defRPr sz="16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27789" y="1959285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>
              <a:spcBef>
                <a:spcPts val="3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defRPr sz="16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defRPr sz="16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31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Pass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55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44527" y="2299163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 marL="252000"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27789" y="2299163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7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296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44527" y="2299163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 marL="252000"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27789" y="2299163"/>
            <a:ext cx="3576986" cy="4221187"/>
          </a:xfrm>
        </p:spPr>
        <p:txBody>
          <a:bodyPr lIns="0" tIns="0" rIns="0" bIns="0" numCol="1" spcCol="360000">
            <a:noAutofit/>
          </a:bodyPr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2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iel's Story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31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iel's Story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60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hammed's Stor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55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ael's Stor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71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5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72" r:id="rId8"/>
    <p:sldLayoutId id="2147483673" r:id="rId9"/>
    <p:sldLayoutId id="2147483674" r:id="rId10"/>
    <p:sldLayoutId id="2147483666" r:id="rId11"/>
    <p:sldLayoutId id="2147483667" r:id="rId12"/>
    <p:sldLayoutId id="2147483668" r:id="rId13"/>
    <p:sldLayoutId id="2147483656" r:id="rId14"/>
    <p:sldLayoutId id="2147483669" r:id="rId15"/>
    <p:sldLayoutId id="2147483670" r:id="rId16"/>
    <p:sldLayoutId id="2147483671" r:id="rId1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1" kern="1200" spc="-1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457200" rtl="0" eaLnBrk="1" latinLnBrk="0" hangingPunct="1">
        <a:lnSpc>
          <a:spcPts val="2100"/>
        </a:lnSpc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1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100"/>
        </a:lnSpc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1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100"/>
        </a:lnSpc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745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03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77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4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3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2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6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42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77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25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5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15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18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4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</dc:creator>
  <cp:lastModifiedBy>s</cp:lastModifiedBy>
  <cp:revision>8</cp:revision>
  <dcterms:created xsi:type="dcterms:W3CDTF">2020-11-16T10:01:17Z</dcterms:created>
  <dcterms:modified xsi:type="dcterms:W3CDTF">2020-11-17T13:52:58Z</dcterms:modified>
</cp:coreProperties>
</file>